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5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769EA-CC97-41C7-A04D-1E464ED1A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886F1-0F54-4427-B336-C9E10DC74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A4FEE-167E-4F7F-B6E7-788A0D3B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2AF36-37AC-4420-95C0-00B69945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C7ACD-6787-4EB1-8613-29FFFF6B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184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E6C4-3329-4A1A-99F4-8BE86BD1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74AFB-3AD0-49A3-80DF-41E42D9B1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BC2D9-C360-4208-838A-2AFB890B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C8B3A-9262-4FE2-ADFD-2A45B0B8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6E4C0-06F2-40C9-BEDC-A3E256E9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89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7A8F84-B028-4BB1-A904-81ECC3F25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7C957-22AD-4A87-830D-DBAC38F70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5568-7A85-49E9-B219-1E82610EA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F91BC-5526-415C-9370-B8D5754B8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1F15-0168-471C-AB41-522483E8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10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6C61-3D3D-4D1D-B71E-375A2F206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A6B92-0646-40BF-BF64-207BC6ECA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FE714-4052-4D4E-A3B8-A8CFE391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F8CF9-231F-45B9-964F-D5B434C8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AA50B-C3B8-422C-B7F6-C3E1CD55E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925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CBD13-8F97-4795-B294-2DEBCB97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80D7B-90A8-4069-BB36-DD918BE0C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3D8B8-5834-484B-9B19-C4BF773C2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4837C-9DE8-4CAA-B8F1-83959BB0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39033-9015-4A06-A75A-7A3A299A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91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D51A-4B9D-4EBE-BFB5-6FCB02CC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EC5AA-6F40-4569-980C-C7C9EAEB8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EDB07-1300-4645-8BD2-E55CFC266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E14AA-12C4-4083-A873-A1FFEA082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7FDA0-92BC-4932-A53A-B97ACD2A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2213B-5776-4079-BD1B-2D5FC356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37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04A80-DA66-4816-95CD-4C913C811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A6925-B394-4F95-9598-0C744B7F1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C8ACD-D2EA-4B12-8396-6ED89B5C8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B91EED-2AA7-4EF7-B389-D03C228D8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D7913D-B917-4874-8727-C332E9B09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A5B584-A87C-400C-8F32-796D4F584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173D2-5D6E-4644-B284-ED9744E5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F6915-4CD2-42C9-A741-BE41D4BB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263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152C-AC0B-4877-B673-0C90C2B72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06F64-7D72-49D6-89FD-D8C8BD94A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22671-131A-4680-9682-0F9A0502F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8E4C9-D8F9-48EA-91C1-FFBD5493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79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818A2-5355-4ED5-8A86-BBA73441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F97FA-620C-47CA-BCD9-84E81310C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480D5-10B4-410B-A5E7-A0455A94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EA388-204C-4E2A-9511-FE6F0BDBE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474B1-208E-406B-8240-1FBC11DF5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9AAD1-C4D5-4D08-8645-CD117FC72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CBEDA-19C1-435C-8876-0957F162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C8A6-F482-4864-B7AD-A58FFB91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AFC52-9761-4DBD-B2DC-2393E827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353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D54E-8586-40DE-ABE0-EE9ADA44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08A14-F39A-496E-A3E9-72B2EA36A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EBCA8-AD75-4A7E-BF36-4AAF29453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1A377-C315-4A4A-9E98-1AC999D6F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965F9-C109-4B8A-BD9D-F243508A4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DAE86-00CE-44DA-BB3E-D71265FFA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25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35438-77C0-4ED0-BB24-AEA638372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15D94-1A71-4A40-96AF-F27B3543A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082DA-C97F-4EC2-B0A0-DD0BF1D20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86F69-2E2D-41E7-ADF7-F536BA8A7B7E}" type="datetimeFigureOut">
              <a:rPr lang="en-CA" smtClean="0"/>
              <a:t>2018-02-15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D002-3811-46CD-B74D-45AABF303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A49D8-DDC1-48F2-94B5-2D0B9754E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8C66-60CB-4EDD-877D-AC3359F1C1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527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76964-E76F-4320-9F63-5C54CCD1AD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The “WHY?”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0B1B4-A334-4627-A084-E5920A9A2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45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9970F-B5C6-4D0F-88E0-13BCC6A98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3E5C-894F-4D80-9847-E62784A73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Present the data</a:t>
            </a:r>
          </a:p>
          <a:p>
            <a:r>
              <a:rPr lang="en-CA" dirty="0"/>
              <a:t>Understand the data</a:t>
            </a:r>
          </a:p>
          <a:p>
            <a:r>
              <a:rPr lang="en-CA" dirty="0"/>
              <a:t>Criticize the presentation</a:t>
            </a:r>
          </a:p>
          <a:p>
            <a:endParaRPr lang="en-CA" dirty="0"/>
          </a:p>
          <a:p>
            <a:r>
              <a:rPr lang="en-CA" dirty="0"/>
              <a:t>It all comes down to data and how we interpret the data</a:t>
            </a:r>
          </a:p>
          <a:p>
            <a:r>
              <a:rPr lang="en-CA" dirty="0"/>
              <a:t>It is crucial to always ask “Why?”</a:t>
            </a:r>
          </a:p>
          <a:p>
            <a:r>
              <a:rPr lang="en-CA" dirty="0"/>
              <a:t>Statistics is the art of lying with numbers</a:t>
            </a:r>
          </a:p>
        </p:txBody>
      </p:sp>
    </p:spTree>
    <p:extLst>
      <p:ext uri="{BB962C8B-B14F-4D97-AF65-F5344CB8AC3E}">
        <p14:creationId xmlns:p14="http://schemas.microsoft.com/office/powerpoint/2010/main" val="17032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18417-1455-4539-97F4-A7E50C22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Correlation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45241-A648-45B7-A5E3-EC7D7849B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Why would ice cream sales affect forest fires?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3DFC63-A95E-4917-9B55-6D0D123C1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59" y="2506448"/>
            <a:ext cx="7644618" cy="435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9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569E6-ED14-412E-A4AF-292483C8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Big data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1F46FE-CEEC-43D0-8242-ADC1C62C4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6944"/>
            <a:ext cx="8570843" cy="488043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30D97A5-E2A9-47A2-8327-EF85580DD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582"/>
            <a:ext cx="10515600" cy="4351338"/>
          </a:xfrm>
        </p:spPr>
        <p:txBody>
          <a:bodyPr/>
          <a:lstStyle/>
          <a:p>
            <a:r>
              <a:rPr lang="en-CA" dirty="0"/>
              <a:t>Why would marine divorce rates be related to margarine consumption?</a:t>
            </a:r>
          </a:p>
        </p:txBody>
      </p:sp>
    </p:spTree>
    <p:extLst>
      <p:ext uri="{BB962C8B-B14F-4D97-AF65-F5344CB8AC3E}">
        <p14:creationId xmlns:p14="http://schemas.microsoft.com/office/powerpoint/2010/main" val="139853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7EF0D-5289-4402-9C0F-6D68C218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Reporting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AFD0A-A567-48E8-AF9C-EDBF4558B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Why would geology majors make so much more than others?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31313AE-A6E4-4702-9A60-25221A295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63442"/>
            <a:ext cx="8301337" cy="485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47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2866B-938D-46CC-8D0F-3657350F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85FD7-F48E-40D5-B190-90B93B377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Why do certain body parts get hit more than others?</a:t>
            </a: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12085A0D-B7D0-4FC7-8A83-DCF7B32A5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1531"/>
            <a:ext cx="7566147" cy="442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5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B94FC-48BF-4E1D-B853-8115AC819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Bias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398689-CF96-4A6D-B8C6-5CE63B84EC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563679" cy="4412809"/>
          </a:xfrm>
        </p:spPr>
      </p:pic>
    </p:spTree>
    <p:extLst>
      <p:ext uri="{BB962C8B-B14F-4D97-AF65-F5344CB8AC3E}">
        <p14:creationId xmlns:p14="http://schemas.microsoft.com/office/powerpoint/2010/main" val="374902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94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“WHY?” Question</vt:lpstr>
      <vt:lpstr>Data Visualization</vt:lpstr>
      <vt:lpstr>Correlation </vt:lpstr>
      <vt:lpstr>Big data </vt:lpstr>
      <vt:lpstr>Reporting Mean</vt:lpstr>
      <vt:lpstr>Bias</vt:lpstr>
      <vt:lpstr>Bias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“WHY?” Question</dc:title>
  <dc:creator>Ortaç Onder</dc:creator>
  <cp:lastModifiedBy>Ortaç Onder</cp:lastModifiedBy>
  <cp:revision>21</cp:revision>
  <dcterms:created xsi:type="dcterms:W3CDTF">2018-02-14T20:33:06Z</dcterms:created>
  <dcterms:modified xsi:type="dcterms:W3CDTF">2018-02-15T18:02:32Z</dcterms:modified>
</cp:coreProperties>
</file>